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8" r:id="rId5"/>
    <p:sldId id="256" r:id="rId6"/>
    <p:sldId id="257" r:id="rId7"/>
    <p:sldId id="261" r:id="rId8"/>
    <p:sldId id="264" r:id="rId9"/>
    <p:sldId id="266" r:id="rId10"/>
    <p:sldId id="267" r:id="rId11"/>
    <p:sldId id="268" r:id="rId12"/>
    <p:sldId id="270" r:id="rId13"/>
    <p:sldId id="271" r:id="rId14"/>
    <p:sldId id="272" r:id="rId15"/>
    <p:sldId id="263" r:id="rId16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EB1"/>
    <a:srgbClr val="066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525" autoAdjust="0"/>
    <p:restoredTop sz="94304" autoAdjust="0"/>
  </p:normalViewPr>
  <p:slideViewPr>
    <p:cSldViewPr snapToGrid="0" snapToObjects="1">
      <p:cViewPr varScale="1">
        <p:scale>
          <a:sx n="74" d="100"/>
          <a:sy n="74" d="100"/>
        </p:scale>
        <p:origin x="8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4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6159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413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1988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7220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030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4263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0339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8051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519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3659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8987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DEDF8-6212-D448-8996-ED4047F43D09}" type="datetimeFigureOut">
              <a:rPr lang="es-ES" smtClean="0"/>
              <a:t>27/6/22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76F92-B135-FB4B-A29F-73ADE74FBEA3}" type="slidenum">
              <a:rPr lang="es-ES" smtClean="0"/>
              <a:t>‹Nº›</a:t>
            </a:fld>
            <a:endParaRPr lang="es-ES"/>
          </a:p>
        </p:txBody>
      </p:sp>
      <p:sp>
        <p:nvSpPr>
          <p:cNvPr id="7" name="Rectángulo 6"/>
          <p:cNvSpPr/>
          <p:nvPr userDrawn="1"/>
        </p:nvSpPr>
        <p:spPr>
          <a:xfrm>
            <a:off x="457200" y="6513080"/>
            <a:ext cx="22231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dirty="0">
                <a:solidFill>
                  <a:srgbClr val="898989"/>
                </a:solidFill>
                <a:latin typeface="Verdana" pitchFamily="34" charset="0"/>
              </a:rPr>
              <a:t>Gobierno de Chile | FOSIS</a:t>
            </a:r>
            <a:endParaRPr lang="en-US" sz="1200" dirty="0">
              <a:solidFill>
                <a:srgbClr val="898989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071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600" y="2021422"/>
            <a:ext cx="3098800" cy="281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38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s-CL" sz="2400" b="1" dirty="0">
                <a:latin typeface="Verdana" panose="020B0604030504040204" pitchFamily="34" charset="0"/>
                <a:ea typeface="Verdana" panose="020B0604030504040204" pitchFamily="34" charset="0"/>
              </a:rPr>
              <a:t>RECOMENDACIONES PARA LA FUTURA </a:t>
            </a:r>
            <a:br>
              <a:rPr lang="es-CL" sz="24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s-CL" sz="2400" b="1" dirty="0">
                <a:latin typeface="Verdana" panose="020B0604030504040204" pitchFamily="34" charset="0"/>
                <a:ea typeface="Verdana" panose="020B0604030504040204" pitchFamily="34" charset="0"/>
              </a:rPr>
              <a:t>IMPLEMENTACIÓN DEL PROGRAMA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algn="just"/>
            <a:endParaRPr lang="es-CL" sz="2800" dirty="0"/>
          </a:p>
          <a:p>
            <a:pPr algn="just"/>
            <a:r>
              <a:rPr lang="es-CL" sz="2800" dirty="0"/>
              <a:t>Creemos es importante realizar mesas de trabajo  con las instituciones público y privadas de manera periódica, ya que al finalizar el proyecto, los vecinos, vecinas y locatarios no contarán con otras instancias para velar para que los acuerdos tomados en estas mesas de trabajo se lleven a cabo  en el Barrio Almendral.</a:t>
            </a:r>
          </a:p>
          <a:p>
            <a:pPr algn="just"/>
            <a:endParaRPr lang="es-CL" sz="2800" dirty="0"/>
          </a:p>
          <a:p>
            <a:pPr algn="just"/>
            <a:endParaRPr lang="es-CL" sz="2800" dirty="0"/>
          </a:p>
          <a:p>
            <a:pPr marL="0" indent="0" algn="just">
              <a:buNone/>
            </a:pP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1876110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2000" b="1" dirty="0">
                <a:latin typeface="Verdana" panose="020B0604030504040204" pitchFamily="34" charset="0"/>
                <a:ea typeface="Verdana" panose="020B0604030504040204" pitchFamily="34" charset="0"/>
              </a:rPr>
              <a:t>APRENDIZAJES PARA LA FUTURA </a:t>
            </a:r>
            <a:br>
              <a:rPr lang="es-CL" sz="20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s-CL" sz="2000" b="1" dirty="0">
                <a:latin typeface="Verdana" panose="020B0604030504040204" pitchFamily="34" charset="0"/>
                <a:ea typeface="Verdana" panose="020B0604030504040204" pitchFamily="34" charset="0"/>
              </a:rPr>
              <a:t>IMPLEMENTACIÓN DEL PROGRAMA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CL" sz="2000" dirty="0"/>
              <a:t>Dentro de los aprendizajes adquiridos se puede destacar lo siguiente</a:t>
            </a:r>
            <a:r>
              <a:rPr lang="es-CL" dirty="0"/>
              <a:t>:</a:t>
            </a:r>
          </a:p>
          <a:p>
            <a:pPr algn="just"/>
            <a:r>
              <a:rPr lang="es-CL" sz="2600" dirty="0"/>
              <a:t>Al conformar el grupo motor se procuró que sus integrantes fuesen personas que representaran distintos sectores del Barrio Almendral, ya que esto permitió que hubiese mayor representatividad y diversas perspectivas de los locatarios del sector en las problemáticas a abordar en el proyecto.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61073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965" y="2653768"/>
            <a:ext cx="1700071" cy="155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492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>
            <a:spLocks noGrp="1"/>
          </p:cNvSpPr>
          <p:nvPr/>
        </p:nvSpPr>
        <p:spPr>
          <a:xfrm>
            <a:off x="576077" y="2423684"/>
            <a:ext cx="7941733" cy="155564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b="1" i="0" kern="1200">
                <a:solidFill>
                  <a:srgbClr val="4F81BD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PROYECTO BARRIOS EN ACCIÓN,</a:t>
            </a:r>
            <a:endParaRPr lang="es-ES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BARRIO ALMENDRAL</a:t>
            </a:r>
          </a:p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SEPTIEMBRE 2021-JUNIO 2022</a:t>
            </a:r>
          </a:p>
          <a:p>
            <a:pPr algn="ctr"/>
            <a:endParaRPr lang="en-US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en-US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0"/>
          <p:cNvSpPr>
            <a:spLocks noGrp="1"/>
          </p:cNvSpPr>
          <p:nvPr/>
        </p:nvSpPr>
        <p:spPr>
          <a:xfrm>
            <a:off x="576077" y="3464916"/>
            <a:ext cx="7941733" cy="1027545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rgbClr val="4F81BD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L" dirty="0"/>
          </a:p>
          <a:p>
            <a:pPr algn="ctr"/>
            <a:endParaRPr lang="es-CL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s-CL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Ejecuta: OCH Consultor E.I.R.L </a:t>
            </a:r>
          </a:p>
          <a:p>
            <a:pPr algn="ctr"/>
            <a:endParaRPr lang="es-CL" kern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s-CL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kern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Imagen 3">
            <a:extLst>
              <a:ext uri="{FF2B5EF4-FFF2-40B4-BE49-F238E27FC236}">
                <a16:creationId xmlns:a16="http://schemas.microsoft.com/office/drawing/2014/main" id="{2AC7DEE0-3078-8E5F-6B88-C5399B3E6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98" y="-39757"/>
            <a:ext cx="1528020" cy="138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30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>
            <a:spLocks noGrp="1"/>
          </p:cNvSpPr>
          <p:nvPr/>
        </p:nvSpPr>
        <p:spPr>
          <a:xfrm>
            <a:off x="236483" y="567423"/>
            <a:ext cx="8731485" cy="71799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b="1" i="0" kern="1200">
                <a:solidFill>
                  <a:srgbClr val="4F81BD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Hitos importantes del Programa Barrios en acción</a:t>
            </a:r>
          </a:p>
          <a:p>
            <a:pPr algn="ctr"/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Barrio Almendral</a:t>
            </a:r>
            <a:endParaRPr lang="en-US" sz="2000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0"/>
          <p:cNvSpPr>
            <a:spLocks noGrp="1"/>
          </p:cNvSpPr>
          <p:nvPr/>
        </p:nvSpPr>
        <p:spPr>
          <a:xfrm>
            <a:off x="236484" y="1285414"/>
            <a:ext cx="8636448" cy="134742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rgbClr val="4F81BD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Font typeface="Arial" pitchFamily="34" charset="0"/>
              <a:buChar char="•"/>
            </a:pPr>
            <a:r>
              <a:rPr 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 fecha se 05 de febrero 2022 se conformó el grupo motor en el cual participaron 5 integrantes de la comunidad Almendral.</a:t>
            </a:r>
          </a:p>
          <a:p>
            <a:endParaRPr lang="en-US" sz="1600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Elaboración diagnóstico comunitario entre los meses de octubre a diciembre del 2021.</a:t>
            </a:r>
            <a:endParaRPr lang="en-US" sz="1600" kern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AutoShape 4" descr="Presentación Diagnóstico Barrio Almendral.pd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9" name="Imagen 8" descr="En el barrio El Almendral se realizará la última jornada vecinal del  Pladeco Valparaíso - Epicentro Chil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2865120"/>
            <a:ext cx="7843520" cy="3596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6529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02369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  <a:cs typeface="Verdana"/>
              </a:rPr>
              <a:t>1° ASAMBLEA COMUNITARIA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  <a:cs typeface="Verdana"/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  <a:cs typeface="Verdana"/>
              </a:rPr>
              <a:t>“VALIDACIÓN DIAGNÓSTICO COMUNITARIO”</a:t>
            </a:r>
            <a:br>
              <a:rPr lang="es-E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/>
                <a:cs typeface="Verdana"/>
              </a:rPr>
            </a:b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279976" y="1031437"/>
            <a:ext cx="858404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s-CL" sz="2000" dirty="0">
                <a:latin typeface="Arial" panose="020B0604020202020204" pitchFamily="34" charset="0"/>
                <a:cs typeface="Arial" panose="020B0604020202020204" pitchFamily="34" charset="0"/>
              </a:rPr>
              <a:t>Con fecha 09 de diciembre de 2021  la asamblea comunitaria valida el diagnóstico comunitario de manera unánime</a:t>
            </a:r>
            <a:r>
              <a:rPr lang="es-CL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C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 descr="C:\Users\franc\Downloads\WhatsApp Image 2021-12-09 at 19.15.47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75" y="2978790"/>
            <a:ext cx="4292024" cy="2593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C:\Users\franc\Downloads\WhatsApp Image 2021-12-09 at 19.15.56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978790"/>
            <a:ext cx="4292022" cy="25968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8468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L" sz="1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2° y 3° ASAMBLEAS COMUNITARIAS</a:t>
            </a:r>
            <a:br>
              <a:rPr lang="es-CL" sz="1800" b="1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s-CL" sz="1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“PRESENTACIÓN Y VALIDACIÓN PLAN DE ACCIÓN”</a:t>
            </a:r>
            <a:br>
              <a:rPr lang="es-CL" sz="1800" b="1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s-ES" sz="1800" b="1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17638"/>
            <a:ext cx="8229600" cy="4708525"/>
          </a:xfrm>
        </p:spPr>
        <p:txBody>
          <a:bodyPr vert="horz">
            <a:normAutofit/>
          </a:bodyPr>
          <a:lstStyle/>
          <a:p>
            <a:pPr marL="0" indent="0" algn="just">
              <a:buNone/>
            </a:pPr>
            <a:endParaRPr lang="es-CL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s-ES" dirty="0"/>
          </a:p>
        </p:txBody>
      </p:sp>
      <p:sp>
        <p:nvSpPr>
          <p:cNvPr id="4" name="Rectángulo 3"/>
          <p:cNvSpPr/>
          <p:nvPr/>
        </p:nvSpPr>
        <p:spPr>
          <a:xfrm>
            <a:off x="658368" y="1417638"/>
            <a:ext cx="7808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El 03 de  febrero de 2022 se presenta a la asamblea comunitaria la propuesta  del Plan de Acción.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24 de febrero de 2022 se realiza validación del Plan de Acción  en reunión de asamblea comunitaria el 24 de febrero de 2022.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2.Asamblea 03 febrero 2022.doc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6" name="AutoShape 4" descr="2.Asamblea 03 febrero 2022.docx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7" name="Imagen 6" descr="C:\Users\franc\Downloads\WhatsApp Image 2022-02-03 at 20.10.38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145537"/>
            <a:ext cx="4026281" cy="2724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 descr="C:\Users\franc\Downloads\WhatsApp Image 2022-02-24 at 19.50.27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12" y="3145537"/>
            <a:ext cx="4300600" cy="2724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3008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</a:rPr>
              <a:t>IMPLEMENTACIÓN RECURSO DE INVERSIÓN</a:t>
            </a:r>
            <a:endParaRPr lang="es-ES" sz="2000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marL="0" indent="0">
              <a:buNone/>
            </a:pPr>
            <a:r>
              <a:rPr lang="es-CL" sz="1900" dirty="0">
                <a:latin typeface="Verdana" pitchFamily="34" charset="0"/>
                <a:ea typeface="Verdana" pitchFamily="34" charset="0"/>
                <a:cs typeface="Verdana" pitchFamily="34" charset="0"/>
              </a:rPr>
              <a:t> 1. </a:t>
            </a:r>
            <a:r>
              <a:rPr lang="es-CL" sz="19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TALLER DE MEDIACIÓN COMUNITARIA</a:t>
            </a:r>
            <a:r>
              <a:rPr lang="es-CL" sz="1900" dirty="0">
                <a:latin typeface="Verdana" pitchFamily="34" charset="0"/>
                <a:ea typeface="Verdana" pitchFamily="34" charset="0"/>
                <a:cs typeface="Verdana" pitchFamily="34" charset="0"/>
              </a:rPr>
              <a:t>: Impartido por la oficina de mediación comunitaria de la Ilustre Municipalidad de Valparaíso el 17 de marzo 2022.</a:t>
            </a:r>
          </a:p>
          <a:p>
            <a:pPr marL="0" indent="0">
              <a:buNone/>
            </a:pPr>
            <a:endParaRPr lang="es-CL" sz="19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es-CL" sz="19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r>
              <a:rPr lang="es-CL" sz="19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s-ES" dirty="0"/>
          </a:p>
          <a:p>
            <a:endParaRPr lang="es-ES" dirty="0"/>
          </a:p>
        </p:txBody>
      </p:sp>
      <p:pic>
        <p:nvPicPr>
          <p:cNvPr id="4" name="Imagen 3" descr="C:\Users\franc\Downloads\WhatsApp Image 2022-03-25 at 10.47.02 PM (6)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85" y="2969577"/>
            <a:ext cx="4242815" cy="2919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C:\Users\franc\Downloads\WhatsApp Image 2022-03-25 at 10.47.02 PM (3)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15" y="2969578"/>
            <a:ext cx="4169665" cy="29191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1378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</a:rPr>
              <a:t>IMPLEMENTACIÓN RECURSO DE INVERSIÓN</a:t>
            </a:r>
            <a:endParaRPr lang="es-CL" sz="2000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horz" anchor="t" anchorCtr="0">
            <a:normAutofit/>
          </a:bodyPr>
          <a:lstStyle/>
          <a:p>
            <a:pPr marL="0" indent="0" algn="just">
              <a:buNone/>
            </a:pPr>
            <a:r>
              <a:rPr lang="es-CL" sz="1800" b="1" dirty="0">
                <a:latin typeface="Verdana" panose="020B0604030504040204" pitchFamily="34" charset="0"/>
                <a:ea typeface="Verdana" panose="020B0604030504040204" pitchFamily="34" charset="0"/>
              </a:rPr>
              <a:t>2. TALLER FORTALECIMIENTO DEL CAPITAL SOCIAL Y HUMANO: </a:t>
            </a:r>
            <a:r>
              <a:rPr lang="es-CL" sz="1900" dirty="0">
                <a:latin typeface="Verdana" panose="020B0604030504040204" pitchFamily="34" charset="0"/>
                <a:ea typeface="Verdana" panose="020B0604030504040204" pitchFamily="34" charset="0"/>
              </a:rPr>
              <a:t>Realizado por el psicólogo comunitario Jorge Musso el 24 de febrero de 2022.</a:t>
            </a:r>
          </a:p>
          <a:p>
            <a:pPr marL="0" indent="0" algn="just">
              <a:buNone/>
            </a:pPr>
            <a:endParaRPr lang="es-CL" sz="1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just">
              <a:buNone/>
            </a:pPr>
            <a:endParaRPr lang="es-CL" sz="1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just">
              <a:buNone/>
            </a:pPr>
            <a:endParaRPr lang="es-CL" sz="1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s-CL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Imagen 3" descr="C:\Users\franc\Downloads\WhatsApp Image 2022-03-24 at 7.49.51 PM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69578"/>
            <a:ext cx="4023360" cy="2791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C:\Users\franc\Downloads\WhatsApp Image 2022-03-24 at 7.56.47 PM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592" y="2969579"/>
            <a:ext cx="4122800" cy="27911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5359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</a:rPr>
              <a:t>IMPLEMENTACIÓN RECURSO DE INVERSIÓN</a:t>
            </a:r>
            <a:endParaRPr lang="es-CL" sz="2000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marL="0" indent="0" algn="just">
              <a:buNone/>
            </a:pPr>
            <a:r>
              <a:rPr lang="es-CL" sz="1800" b="1" dirty="0">
                <a:latin typeface="Verdana" panose="020B0604030504040204" pitchFamily="34" charset="0"/>
                <a:ea typeface="Verdana" panose="020B0604030504040204" pitchFamily="34" charset="0"/>
              </a:rPr>
              <a:t>3. 1° Y 2° MESA PÚBLICO-PRIVADA: </a:t>
            </a:r>
            <a:r>
              <a:rPr lang="es-CL" sz="1900" dirty="0">
                <a:latin typeface="Verdana" panose="020B0604030504040204" pitchFamily="34" charset="0"/>
                <a:ea typeface="Verdana" panose="020B0604030504040204" pitchFamily="34" charset="0"/>
              </a:rPr>
              <a:t>Durante el mes de abril y mayo de 2022, realizan dos mesas público-privada en las que participan instituciones significativas para el barrio, tales como: Bomberos, Carabineros, Delegación presidencial, Municipalidad de Valparaíso, entre otras.</a:t>
            </a:r>
          </a:p>
          <a:p>
            <a:pPr marL="0" indent="0">
              <a:buNone/>
            </a:pPr>
            <a:endParaRPr lang="es-CL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Imagen 3" descr="C:\Users\franc\Downloads\WhatsApp Image 2022-04-20 at 10.31.11 AM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95250"/>
            <a:ext cx="4114800" cy="2846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C:\Users\franc\Downloads\WhatsApp Image 2022-05-25 at 10.56.49 AM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304" y="3429001"/>
            <a:ext cx="4114799" cy="28797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7887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</a:rPr>
              <a:t>IMPLEMENTACIÓN RECURSO DE INVERSIÓN</a:t>
            </a:r>
            <a:endParaRPr lang="es-CL" sz="2000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marL="0" indent="0">
              <a:buNone/>
            </a:pPr>
            <a:r>
              <a:rPr lang="es-CL" sz="2000" b="1" dirty="0">
                <a:latin typeface="Verdana" panose="020B0604030504040204" pitchFamily="34" charset="0"/>
                <a:ea typeface="Verdana" panose="020B0604030504040204" pitchFamily="34" charset="0"/>
              </a:rPr>
              <a:t>4. </a:t>
            </a:r>
            <a:r>
              <a:rPr lang="es-CL" sz="1800" b="1" dirty="0">
                <a:latin typeface="Verdana" panose="020B0604030504040204" pitchFamily="34" charset="0"/>
                <a:ea typeface="Verdana" panose="020B0604030504040204" pitchFamily="34" charset="0"/>
              </a:rPr>
              <a:t>MANUALES DE SEGURIDAD DE INFOGRAFÍAS:</a:t>
            </a:r>
          </a:p>
        </p:txBody>
      </p:sp>
      <p:pic>
        <p:nvPicPr>
          <p:cNvPr id="5" name="Imagen 4" descr="Interfaz de usuario gráfica, Escala de tiempo&#10;&#10;Descripción generada automáticamente">
            <a:extLst>
              <a:ext uri="{FF2B5EF4-FFF2-40B4-BE49-F238E27FC236}">
                <a16:creationId xmlns:a16="http://schemas.microsoft.com/office/drawing/2014/main" id="{AF186CBB-0EC3-C5CC-BC56-5C3AF0363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871" y="1965960"/>
            <a:ext cx="3200283" cy="489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6573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ba925a7-499c-4a29-a005-81b4ebbe0bf8">
      <UserInfo>
        <DisplayName>Silvana Olivares Aguilera</DisplayName>
        <AccountId>1166</AccountId>
        <AccountType/>
      </UserInfo>
      <UserInfo>
        <DisplayName>Gianella Vergottini</DisplayName>
        <AccountId>1131</AccountId>
        <AccountType/>
      </UserInfo>
      <UserInfo>
        <DisplayName>Ronald Astorga Rojas</DisplayName>
        <AccountId>1242</AccountId>
        <AccountType/>
      </UserInfo>
      <UserInfo>
        <DisplayName>Fabiola Orellana Astudillo</DisplayName>
        <AccountId>212</AccountId>
        <AccountType/>
      </UserInfo>
      <UserInfo>
        <DisplayName>Veronica Eugenia Cuevas Almonacid</DisplayName>
        <AccountId>851</AccountId>
        <AccountType/>
      </UserInfo>
      <UserInfo>
        <DisplayName>Rosa Pino</DisplayName>
        <AccountId>301</AccountId>
        <AccountType/>
      </UserInfo>
      <UserInfo>
        <DisplayName>Valeria Francisca Pino Rivero</DisplayName>
        <AccountId>549</AccountId>
        <AccountType/>
      </UserInfo>
      <UserInfo>
        <DisplayName>Almendra Navarrete Gonzalez</DisplayName>
        <AccountId>491</AccountId>
        <AccountType/>
      </UserInfo>
      <UserInfo>
        <DisplayName>Monica Concha Constanzo</DisplayName>
        <AccountId>499</AccountId>
        <AccountType/>
      </UserInfo>
      <UserInfo>
        <DisplayName>Jose Poblete Sanchez</DisplayName>
        <AccountId>1461</AccountId>
        <AccountType/>
      </UserInfo>
    </SharedWithUsers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SZFZ3KM2WWSW-901408782-198377</_dlc_DocId>
    <_dlc_DocIdUrl xmlns="7ba925a7-499c-4a29-a005-81b4ebbe0bf8">
      <Url>https://fosis.sharepoint.com/sites/cedoc/subgestiondeprogramas/_layouts/15/DocIdRedir.aspx?ID=SZFZ3KM2WWSW-901408782-198377</Url>
      <Description>SZFZ3KM2WWSW-901408782-198377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742C60E-990E-4940-B144-9563535D5530}">
  <ds:schemaRefs>
    <ds:schemaRef ds:uri="226ea94b-9d67-4716-a27f-d12f9b74d382"/>
    <ds:schemaRef ds:uri="http://purl.org/dc/dcmitype/"/>
    <ds:schemaRef ds:uri="fa7e6995-17f9-47c1-bc15-1c4ef93248ce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8cb14e12-cb6e-4f3a-903c-af04076dee43"/>
  </ds:schemaRefs>
</ds:datastoreItem>
</file>

<file path=customXml/itemProps2.xml><?xml version="1.0" encoding="utf-8"?>
<ds:datastoreItem xmlns:ds="http://schemas.openxmlformats.org/officeDocument/2006/customXml" ds:itemID="{F212F672-67C5-4FAC-87AE-7000ACA0AEC9}"/>
</file>

<file path=customXml/itemProps3.xml><?xml version="1.0" encoding="utf-8"?>
<ds:datastoreItem xmlns:ds="http://schemas.openxmlformats.org/officeDocument/2006/customXml" ds:itemID="{CBF9AEC2-AAF5-4FC0-B3F0-C11257159AB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9BB41F4-4024-499E-83F6-DAA2DE226D6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</TotalTime>
  <Words>411</Words>
  <Application>Microsoft Macintosh PowerPoint</Application>
  <PresentationFormat>Presentación en pantalla (4:3)</PresentationFormat>
  <Paragraphs>47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Arial</vt:lpstr>
      <vt:lpstr>Calibri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1° ASAMBLEA COMUNITARIA “VALIDACIÓN DIAGNÓSTICO COMUNITARIO” </vt:lpstr>
      <vt:lpstr>2° y 3° ASAMBLEAS COMUNITARIAS “PRESENTACIÓN Y VALIDACIÓN PLAN DE ACCIÓN” </vt:lpstr>
      <vt:lpstr>IMPLEMENTACIÓN RECURSO DE INVERSIÓN</vt:lpstr>
      <vt:lpstr>IMPLEMENTACIÓN RECURSO DE INVERSIÓN</vt:lpstr>
      <vt:lpstr>IMPLEMENTACIÓN RECURSO DE INVERSIÓN</vt:lpstr>
      <vt:lpstr>IMPLEMENTACIÓN RECURSO DE INVERSIÓN</vt:lpstr>
      <vt:lpstr>RECOMENDACIONES PARA LA FUTURA  IMPLEMENTACIÓN DEL PROGRAMA</vt:lpstr>
      <vt:lpstr>APRENDIZAJES PARA LA FUTURA  IMPLEMENTACIÓN DEL PROGRAMA</vt:lpstr>
      <vt:lpstr>Presentación de PowerPoint</vt:lpstr>
    </vt:vector>
  </TitlesOfParts>
  <Company>FOSIS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 Rebolledo</dc:creator>
  <cp:lastModifiedBy>Oscar Chávez</cp:lastModifiedBy>
  <cp:revision>41</cp:revision>
  <dcterms:created xsi:type="dcterms:W3CDTF">2018-04-27T14:11:19Z</dcterms:created>
  <dcterms:modified xsi:type="dcterms:W3CDTF">2022-06-27T16:37:34Z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Categoria">
    <vt:lpwstr>Kit de plantillas documentos FOSIS 2018</vt:lpwstr>
  </property>
  <property fmtid="{D5CDD505-2E9C-101B-9397-08002B2CF9AE}" pid="4" name="_dlc_DocIdItemGuid">
    <vt:lpwstr>67332517-56ee-4037-9572-1a6527e095a8</vt:lpwstr>
  </property>
</Properties>
</file>